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66" r:id="rId6"/>
    <p:sldId id="262" r:id="rId7"/>
  </p:sldIdLst>
  <p:sldSz cx="10688638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655" userDrawn="1">
          <p15:clr>
            <a:srgbClr val="A4A3A4"/>
          </p15:clr>
        </p15:guide>
        <p15:guide id="3" pos="55" userDrawn="1">
          <p15:clr>
            <a:srgbClr val="A4A3A4"/>
          </p15:clr>
        </p15:guide>
        <p15:guide id="4" orient="horz" pos="46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91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88" y="102"/>
      </p:cViewPr>
      <p:guideLst>
        <p:guide orient="horz" pos="68"/>
        <p:guide pos="6655"/>
        <p:guide pos="55"/>
        <p:guide orient="horz" pos="46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lage bd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878C7924-3CD5-5245-F05E-07F7C3C0BF9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367422" y="7011633"/>
            <a:ext cx="2208213" cy="4344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03971" indent="0" algn="l">
              <a:buFontTx/>
              <a:buNone/>
              <a:defRPr sz="110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/>
              <a:t>Logo einfügen (reinziehen)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53FB9319-6BBF-8EB7-28AA-5435B6BC41E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38200"/>
            <a:ext cx="10688638" cy="6124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728F18-B0E0-5A76-BFA7-24A1BC24E0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5" hasCustomPrompt="1"/>
          </p:nvPr>
        </p:nvSpPr>
        <p:spPr>
          <a:xfrm>
            <a:off x="4552950" y="2353815"/>
            <a:ext cx="5819775" cy="139903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1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„ Text “(ggf. grau hinterlegen)</a:t>
            </a: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7EBD32E7-A925-8938-F98C-AED27FBBF7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9241" y="7064240"/>
            <a:ext cx="8128005" cy="25243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de-DE" sz="1200" b="0" kern="12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„Projektname, Ort“</a:t>
            </a:r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4F76F2E0-5C15-289B-3AD3-0B01704A81A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9240" y="7228847"/>
            <a:ext cx="8128004" cy="252434"/>
          </a:xfrm>
          <a:prstGeom prst="rect">
            <a:avLst/>
          </a:prstGeom>
        </p:spPr>
        <p:txBody>
          <a:bodyPr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de-DE" sz="900" b="0" kern="1200" dirty="0" smtClean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„Kurzbeschreibung (Größe, Art der Maßnahmen, etc.)“</a:t>
            </a:r>
          </a:p>
        </p:txBody>
      </p:sp>
    </p:spTree>
    <p:extLst>
      <p:ext uri="{BB962C8B-B14F-4D97-AF65-F5344CB8AC3E}">
        <p14:creationId xmlns:p14="http://schemas.microsoft.com/office/powerpoint/2010/main" val="1717645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0D0DB5-4F97-DC26-35B6-2E5893B087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075" y="71438"/>
            <a:ext cx="841250" cy="429769"/>
          </a:xfrm>
          <a:prstGeom prst="rect">
            <a:avLst/>
          </a:prstGeom>
        </p:spPr>
      </p:pic>
      <p:sp>
        <p:nvSpPr>
          <p:cNvPr id="4" name="Textplatzhalter 2">
            <a:extLst>
              <a:ext uri="{FF2B5EF4-FFF2-40B4-BE49-F238E27FC236}">
                <a16:creationId xmlns:a16="http://schemas.microsoft.com/office/drawing/2014/main" id="{8E70FEEB-6C51-CFF0-CF14-87EFFC583C4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9235" y="18151"/>
            <a:ext cx="7084290" cy="438279"/>
          </a:xfrm>
          <a:prstGeom prst="rect">
            <a:avLst/>
          </a:prstGeom>
        </p:spPr>
        <p:txBody>
          <a:bodyPr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3971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FACHTAGUNG   7.10.22</a:t>
            </a:r>
          </a:p>
          <a:p>
            <a:r>
              <a:rPr lang="de-DE" sz="1100" b="0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Nachhaltigkeit und Klimaanpassung in der Landschaftsarchitektur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B17BB71-1591-18E6-1C79-EFED3045B51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9236" y="456430"/>
            <a:ext cx="7647709" cy="438279"/>
          </a:xfrm>
          <a:prstGeom prst="rect">
            <a:avLst/>
          </a:prstGeom>
        </p:spPr>
        <p:txBody>
          <a:bodyPr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3971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i="1" dirty="0">
                <a:solidFill>
                  <a:srgbClr val="F8991D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„Wie oder wodurch ist es gelungen klimasensibles Bauen zu realisieren?“</a:t>
            </a:r>
            <a:endParaRPr lang="de-DE" sz="1200" b="0" i="1" dirty="0">
              <a:solidFill>
                <a:srgbClr val="F8991D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99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66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513AFAF8-9280-519D-146D-343F56FFC9B0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224" y="7165409"/>
            <a:ext cx="1533147" cy="274321"/>
          </a:xfrm>
        </p:spPr>
      </p:pic>
      <p:pic>
        <p:nvPicPr>
          <p:cNvPr id="8" name="Bildplatzhalter 7" descr="Ein Bild, das draußen, Himmel, Baum, Gras enthält.&#10;&#10;Automatisch generierte Beschreibung">
            <a:extLst>
              <a:ext uri="{FF2B5EF4-FFF2-40B4-BE49-F238E27FC236}">
                <a16:creationId xmlns:a16="http://schemas.microsoft.com/office/drawing/2014/main" id="{25A83D4B-29A2-07F0-AA7A-BCC0107920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" b="161"/>
          <a:stretch>
            <a:fillRect/>
          </a:stretch>
        </p:blipFill>
        <p:spPr/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AEBCA1-52C0-4F2D-A37A-D3469D38835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„Wir konnten im Wohnungsumfeld artenreiche und ökologisch wertvolle Wiesen etablieren und mit einem fachgerechten Pflegekonzept dauerhaft erhalten und weiterentwickeln“</a:t>
            </a:r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46ABFA-9C94-E978-13DF-236A1FA1D4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Ökologische Ausgleichsflächen Regensburg </a:t>
            </a:r>
            <a:r>
              <a:rPr lang="de-DE" dirty="0" err="1"/>
              <a:t>Burgweintig</a:t>
            </a:r>
            <a:endParaRPr lang="de-DE" dirty="0"/>
          </a:p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CAB9AC9-0C45-3CD4-D73A-033C241201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14 ha Blumenwiesen, Bäume und Gehölzflächen mit Flutmulde zur Ortsrandbegrünung eines Neubaugebietes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85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6182A75E-2556-F4EA-C2E9-38FE66E4DAAB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092" y="7103986"/>
            <a:ext cx="1668103" cy="360222"/>
          </a:xfrm>
        </p:spPr>
      </p:pic>
      <p:pic>
        <p:nvPicPr>
          <p:cNvPr id="8" name="Bildplatzhalter 7" descr="Ein Bild, das draußen, Gebäude enthält.&#10;&#10;Automatisch generierte Beschreibung">
            <a:extLst>
              <a:ext uri="{FF2B5EF4-FFF2-40B4-BE49-F238E27FC236}">
                <a16:creationId xmlns:a16="http://schemas.microsoft.com/office/drawing/2014/main" id="{958AC39B-AAC4-A73A-BC3C-945A365E9A0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>
            <a:fillRect/>
          </a:stretch>
        </p:blipFill>
        <p:spPr/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8DB9FF-39F9-EB3F-B9CA-BB6F8815AF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>
                <a:highlight>
                  <a:srgbClr val="C0C0C0"/>
                </a:highlight>
              </a:rPr>
              <a:t>„Wir konnten dazu beitragen, dass die Bewohner sich mit dem Thema Biodiversität befassen und sich für die Pflege ihrer Flächen engagieren</a:t>
            </a:r>
            <a:r>
              <a:rPr lang="de-DE" dirty="0"/>
              <a:t>“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2727C48-E64E-C171-3585-C881EDA47E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Bewohnerbeteiligung bei Pflanzung und Pflege der Freiflächen PEP, München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A7279E-12C1-5076-7DA9-EB69F7F784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Vermeidung von </a:t>
            </a:r>
            <a:r>
              <a:rPr lang="de-DE" dirty="0" err="1"/>
              <a:t>Vermüllung</a:t>
            </a:r>
            <a:r>
              <a:rPr lang="de-DE" dirty="0"/>
              <a:t> und Vandalismus durch Beteiligung (was ich selber pflanze, </a:t>
            </a:r>
            <a:r>
              <a:rPr lang="de-DE" dirty="0" err="1"/>
              <a:t>zetrample</a:t>
            </a:r>
            <a:r>
              <a:rPr lang="de-DE" dirty="0"/>
              <a:t> ich nicht)</a:t>
            </a:r>
          </a:p>
        </p:txBody>
      </p:sp>
    </p:spTree>
    <p:extLst>
      <p:ext uri="{BB962C8B-B14F-4D97-AF65-F5344CB8AC3E}">
        <p14:creationId xmlns:p14="http://schemas.microsoft.com/office/powerpoint/2010/main" val="306524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A596742-767C-EEC7-0201-6E96ADACD4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B8294C9-8398-7A2B-2E28-6ED3035A1B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8A530E-120E-BEE2-4588-12E77F91213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401806A-CFFA-153E-3125-EE5A9D1D9B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ADE1E067-BA42-9F82-A347-D8715DEF710F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3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83A64E437DA6840A2A6700B988CB713" ma:contentTypeVersion="10" ma:contentTypeDescription="Ein neues Dokument erstellen." ma:contentTypeScope="" ma:versionID="dfee405c0c3569bf13823d19046ae7ad">
  <xsd:schema xmlns:xsd="http://www.w3.org/2001/XMLSchema" xmlns:xs="http://www.w3.org/2001/XMLSchema" xmlns:p="http://schemas.microsoft.com/office/2006/metadata/properties" xmlns:ns3="d2f88234-687f-4600-99c2-167ebb71cd46" xmlns:ns4="f3dac85b-72b9-49c0-b613-d80c6ea37c90" targetNamespace="http://schemas.microsoft.com/office/2006/metadata/properties" ma:root="true" ma:fieldsID="b1ddd64fddb8b7c9532db76aca58117b" ns3:_="" ns4:_="">
    <xsd:import namespace="d2f88234-687f-4600-99c2-167ebb71cd46"/>
    <xsd:import namespace="f3dac85b-72b9-49c0-b613-d80c6ea37c9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f88234-687f-4600-99c2-167ebb71cd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dac85b-72b9-49c0-b613-d80c6ea37c9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0D8793-96FB-46A3-80F7-53F917B794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811235-541E-4A38-A3E5-38C8B2975046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elements/1.1/"/>
    <ds:schemaRef ds:uri="d2f88234-687f-4600-99c2-167ebb71cd4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f3dac85b-72b9-49c0-b613-d80c6ea37c90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DDA62DE-F79D-49C9-BAF0-CD046E506D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f88234-687f-4600-99c2-167ebb71cd46"/>
    <ds:schemaRef ds:uri="f3dac85b-72b9-49c0-b613-d80c6ea37c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89</Words>
  <Application>Microsoft Office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Verdana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Huber</dc:creator>
  <cp:lastModifiedBy>Christian Huber</cp:lastModifiedBy>
  <cp:revision>9</cp:revision>
  <dcterms:created xsi:type="dcterms:W3CDTF">2022-09-05T07:58:26Z</dcterms:created>
  <dcterms:modified xsi:type="dcterms:W3CDTF">2022-09-12T11:57:39Z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0x010100383A64E437DA6840A2A6700B988CB713</vt:lpwstr>
  </property>
</Properties>
</file>